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0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taking a selfie&#10;&#10;AI-generated content may be incorrect.">
            <a:extLst>
              <a:ext uri="{FF2B5EF4-FFF2-40B4-BE49-F238E27FC236}">
                <a16:creationId xmlns:a16="http://schemas.microsoft.com/office/drawing/2014/main" id="{1CC3C3DE-9F0A-6333-3D62-A24D4F9FEBC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6007" b="16007"/>
          <a:stretch>
            <a:fillRect/>
          </a:stretch>
        </p:blipFill>
        <p:spPr/>
      </p:pic>
      <p:pic>
        <p:nvPicPr>
          <p:cNvPr id="35" name="Picture Placeholder 34" descr="A group of men on a field&#10;&#10;AI-generated content may be incorrect.">
            <a:extLst>
              <a:ext uri="{FF2B5EF4-FFF2-40B4-BE49-F238E27FC236}">
                <a16:creationId xmlns:a16="http://schemas.microsoft.com/office/drawing/2014/main" id="{9D50BD95-8E96-A6BD-1917-C78BFD159F5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22830" b="22830"/>
          <a:stretch>
            <a:fillRect/>
          </a:stretch>
        </p:blipFill>
        <p:spPr/>
      </p:pic>
      <p:pic>
        <p:nvPicPr>
          <p:cNvPr id="37" name="Picture Placeholder 36" descr="A person holding a group of children&#10;&#10;AI-generated content may be incorrect.">
            <a:extLst>
              <a:ext uri="{FF2B5EF4-FFF2-40B4-BE49-F238E27FC236}">
                <a16:creationId xmlns:a16="http://schemas.microsoft.com/office/drawing/2014/main" id="{F72BA390-5251-0CB3-F846-83BA727C323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3907" b="13907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B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ranch Manager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3 Years 4 Months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200400" y="2578468"/>
            <a:ext cx="405906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Unilever Nig Plc, Reckitt Benckiser, The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Lacasera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Company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It wasn’t a just Job, but a calling. The culture is second to none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children,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Mr. Inderjit and Hamza Sheriff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Playing &amp; watching football, Family time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African dish,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Tuwo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miyar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kuka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Farkon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mafadi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– by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Fadar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bege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Mohammed Bashir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Musa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Bash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Being myself and love Nature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9953</TotalTime>
  <Words>150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79</cp:revision>
  <dcterms:created xsi:type="dcterms:W3CDTF">2022-11-27T12:58:00Z</dcterms:created>
  <dcterms:modified xsi:type="dcterms:W3CDTF">2025-07-08T10:00:19Z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